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0" y="3181350"/>
            <a:ext cx="82931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5165" y="126873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165" y="528256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970" y="1724660"/>
            <a:ext cx="141859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195" y="3066415"/>
            <a:ext cx="53213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704975"/>
            <a:ext cx="92329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605" y="2694305"/>
            <a:ext cx="6177915" cy="161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055" y="4310380"/>
            <a:ext cx="5531485" cy="89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